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1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4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5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0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4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8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3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9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6178-9397-4C61-AFCF-683CA1CAEC37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D60C-A3A3-415D-8497-DD69EDCA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2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"/>
            <a:ext cx="9144000" cy="68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3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7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"/>
            <a:ext cx="9144000" cy="68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0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"/>
            <a:ext cx="9144000" cy="6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7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SMT</dc:creator>
  <cp:lastModifiedBy>SMT</cp:lastModifiedBy>
  <cp:revision>5</cp:revision>
  <dcterms:created xsi:type="dcterms:W3CDTF">2020-07-10T09:39:24Z</dcterms:created>
  <dcterms:modified xsi:type="dcterms:W3CDTF">2020-07-10T11:25:58Z</dcterms:modified>
</cp:coreProperties>
</file>